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9386" y="3170598"/>
            <a:ext cx="2286000" cy="1614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3598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nology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77990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1837683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목표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sz="1800" b="1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35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031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sz="18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35" dirty="0"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r>
              <a:rPr sz="18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25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1195</Words>
  <Application>Microsoft Office PowerPoint</Application>
  <PresentationFormat>사용자 지정</PresentationFormat>
  <Paragraphs>258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105</cp:revision>
  <cp:lastPrinted>2024-07-31T02:53:44Z</cp:lastPrinted>
  <dcterms:created xsi:type="dcterms:W3CDTF">2024-07-30T05:28:41Z</dcterms:created>
  <dcterms:modified xsi:type="dcterms:W3CDTF">2024-07-31T09:08:59Z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